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145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8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08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81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867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0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71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31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45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437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884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1D13B-DBF3-42FF-9F04-E5D632715F19}" type="datetimeFigureOut">
              <a:rPr lang="zh-TW" altLang="en-US" smtClean="0"/>
              <a:t>2019/11/8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95C58-0DB2-447C-A610-462CF8E4E8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08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183918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2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183918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7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183918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01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183918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71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如螢幕大小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</cp:revision>
  <dcterms:created xsi:type="dcterms:W3CDTF">2019-11-08T10:32:14Z</dcterms:created>
  <dcterms:modified xsi:type="dcterms:W3CDTF">2019-11-08T10:33:45Z</dcterms:modified>
</cp:coreProperties>
</file>